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5C01F-DAA2-4A35-B357-CDE1D83124FD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335EC-F269-4F9B-A92C-DEE1AC527A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150361_828116710726688_62098887728431104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81733_828115944060098_143373808860082995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306513" y="0"/>
            <a:ext cx="65293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93380_828116390726720_55868565562777927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81025" y="0"/>
            <a:ext cx="7980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123413_828116844060008_461378399398736691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90513"/>
            <a:ext cx="9144000" cy="62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124485_828116927393333_545875802280322662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131464_828116577393368_690999008443131494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46029_828116427393383_463996656130038169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47713" y="0"/>
            <a:ext cx="7646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52388_828116807393345_239421599000821760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9213" y="0"/>
            <a:ext cx="9043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59553_828116087393417_469956101923877683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46275" y="0"/>
            <a:ext cx="52514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73097_828116610726698_553342216377362022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73208_828116150726744_912845867556693606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28725" y="0"/>
            <a:ext cx="6686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81483_828115797393446_496145426938435993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7213" y="0"/>
            <a:ext cx="8029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81521_828115730726786_279229991721579315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62038" y="0"/>
            <a:ext cx="7018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81725_828116287393397_252087031495969996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36563" y="0"/>
            <a:ext cx="8270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</cp:revision>
  <dcterms:created xsi:type="dcterms:W3CDTF">2018-04-27T06:25:18Z</dcterms:created>
  <dcterms:modified xsi:type="dcterms:W3CDTF">2018-04-27T06:25:41Z</dcterms:modified>
</cp:coreProperties>
</file>